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6" r:id="rId2"/>
    <p:sldId id="270" r:id="rId3"/>
    <p:sldId id="271" r:id="rId4"/>
    <p:sldId id="260" r:id="rId5"/>
    <p:sldId id="273" r:id="rId6"/>
    <p:sldId id="261" r:id="rId7"/>
    <p:sldId id="259" r:id="rId8"/>
    <p:sldId id="268" r:id="rId9"/>
    <p:sldId id="266" r:id="rId10"/>
    <p:sldId id="269" r:id="rId11"/>
  </p:sldIdLst>
  <p:sldSz cx="9144000" cy="6858000" type="screen4x3"/>
  <p:notesSz cx="6858000" cy="9144000"/>
  <p:embeddedFontLst>
    <p:embeddedFont>
      <p:font typeface="Calibri" pitchFamily="34" charset="0"/>
      <p:regular r:id="rId13"/>
      <p:bold r:id="rId14"/>
      <p:italic r:id="rId15"/>
      <p:boldItalic r:id="rId1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339933"/>
    <a:srgbClr val="00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82" d="100"/>
          <a:sy n="82" d="100"/>
        </p:scale>
        <p:origin x="-101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88417-50C7-4A45-99E3-E092010B3085}" type="datetimeFigureOut">
              <a:rPr lang="ru-RU" smtClean="0"/>
              <a:pPr/>
              <a:t>12.07.2018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7338A-5E85-4BA7-B38C-072E09ABE92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48685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7338A-5E85-4BA7-B38C-072E09ABE92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5917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599F-3F37-4D22-9240-77C7FF4ADAF9}" type="datetimeFigureOut">
              <a:rPr lang="ru-RU" smtClean="0"/>
              <a:pPr/>
              <a:t>12.07.2018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9FB24-59D7-4164-955C-BB0A078CB2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48786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599F-3F37-4D22-9240-77C7FF4ADAF9}" type="datetimeFigureOut">
              <a:rPr lang="ru-RU" smtClean="0"/>
              <a:pPr/>
              <a:t>12.07.2018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9FB24-59D7-4164-955C-BB0A078CB2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8803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599F-3F37-4D22-9240-77C7FF4ADAF9}" type="datetimeFigureOut">
              <a:rPr lang="ru-RU" smtClean="0"/>
              <a:pPr/>
              <a:t>12.07.2018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9FB24-59D7-4164-955C-BB0A078CB2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95234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599F-3F37-4D22-9240-77C7FF4ADAF9}" type="datetimeFigureOut">
              <a:rPr lang="ru-RU" smtClean="0"/>
              <a:pPr/>
              <a:t>12.07.2018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9FB24-59D7-4164-955C-BB0A078CB2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92810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599F-3F37-4D22-9240-77C7FF4ADAF9}" type="datetimeFigureOut">
              <a:rPr lang="ru-RU" smtClean="0"/>
              <a:pPr/>
              <a:t>12.07.2018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9FB24-59D7-4164-955C-BB0A078CB2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6709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599F-3F37-4D22-9240-77C7FF4ADAF9}" type="datetimeFigureOut">
              <a:rPr lang="ru-RU" smtClean="0"/>
              <a:pPr/>
              <a:t>12.07.2018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9FB24-59D7-4164-955C-BB0A078CB2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18531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599F-3F37-4D22-9240-77C7FF4ADAF9}" type="datetimeFigureOut">
              <a:rPr lang="ru-RU" smtClean="0"/>
              <a:pPr/>
              <a:t>12.07.2018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9FB24-59D7-4164-955C-BB0A078CB2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8012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599F-3F37-4D22-9240-77C7FF4ADAF9}" type="datetimeFigureOut">
              <a:rPr lang="ru-RU" smtClean="0"/>
              <a:pPr/>
              <a:t>12.07.2018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9FB24-59D7-4164-955C-BB0A078CB2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5544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599F-3F37-4D22-9240-77C7FF4ADAF9}" type="datetimeFigureOut">
              <a:rPr lang="ru-RU" smtClean="0"/>
              <a:pPr/>
              <a:t>12.07.2018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9FB24-59D7-4164-955C-BB0A078CB2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8016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599F-3F37-4D22-9240-77C7FF4ADAF9}" type="datetimeFigureOut">
              <a:rPr lang="ru-RU" smtClean="0"/>
              <a:pPr/>
              <a:t>12.07.2018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9FB24-59D7-4164-955C-BB0A078CB2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6175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599F-3F37-4D22-9240-77C7FF4ADAF9}" type="datetimeFigureOut">
              <a:rPr lang="ru-RU" smtClean="0"/>
              <a:pPr/>
              <a:t>12.07.2018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9FB24-59D7-4164-955C-BB0A078CB2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76795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8599F-3F37-4D22-9240-77C7FF4ADAF9}" type="datetimeFigureOut">
              <a:rPr lang="ru-RU" smtClean="0"/>
              <a:pPr/>
              <a:t>12.07.2018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9FB24-59D7-4164-955C-BB0A078CB2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7979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691" b="6751"/>
          <a:stretch/>
        </p:blipFill>
        <p:spPr>
          <a:xfrm>
            <a:off x="0" y="24"/>
            <a:ext cx="9143999" cy="6858000"/>
          </a:xfrm>
          <a:prstGeom prst="rect">
            <a:avLst/>
          </a:prstGeom>
        </p:spPr>
      </p:pic>
      <p:pic>
        <p:nvPicPr>
          <p:cNvPr id="5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1228"/>
          <a:stretch>
            <a:fillRect/>
          </a:stretch>
        </p:blipFill>
        <p:spPr bwMode="auto">
          <a:xfrm>
            <a:off x="152400" y="311150"/>
            <a:ext cx="106363" cy="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5720" y="428604"/>
            <a:ext cx="7488832" cy="2286016"/>
          </a:xfrm>
          <a:prstGeom prst="rect">
            <a:avLst/>
          </a:prstGeom>
          <a:solidFill>
            <a:schemeClr val="tx2">
              <a:lumMod val="50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603845"/>
            <a:ext cx="72194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ФЕСТИВАЛЬ САДОВ И ЦВЕТОВ</a:t>
            </a:r>
          </a:p>
          <a:p>
            <a:r>
              <a:rPr lang="ru-RU" sz="4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ЗАРЕЧНЫЙ В ЦВЕТУ</a:t>
            </a:r>
            <a:r>
              <a:rPr lang="ru-RU" sz="4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» 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как </a:t>
            </a: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единая площадка для диалога </a:t>
            </a:r>
            <a:endParaRPr lang="ru-RU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власти </a:t>
            </a: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  городским сообществом</a:t>
            </a:r>
          </a:p>
        </p:txBody>
      </p:sp>
    </p:spTree>
    <p:extLst>
      <p:ext uri="{BB962C8B-B14F-4D97-AF65-F5344CB8AC3E}">
        <p14:creationId xmlns="" xmlns:p14="http://schemas.microsoft.com/office/powerpoint/2010/main" val="174106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6388" y="1034732"/>
            <a:ext cx="6048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cap="all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Контакты ответственных за </a:t>
            </a:r>
          </a:p>
          <a:p>
            <a:r>
              <a:rPr lang="ru-RU" sz="2800" cap="all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реализацию практики</a:t>
            </a:r>
            <a:endParaRPr lang="ru-RU" sz="2800" cap="all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0" y="77190"/>
            <a:ext cx="2616638" cy="90423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63888" y="2232212"/>
            <a:ext cx="5760640" cy="2132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1700" b="1" dirty="0" err="1">
                <a:latin typeface="Arial" pitchFamily="34" charset="0"/>
                <a:cs typeface="Arial" pitchFamily="34" charset="0"/>
              </a:rPr>
              <a:t>Фильянова</a:t>
            </a:r>
            <a:r>
              <a:rPr lang="ru-RU" sz="1700" b="1" dirty="0">
                <a:latin typeface="Arial" pitchFamily="34" charset="0"/>
                <a:cs typeface="Arial" pitchFamily="34" charset="0"/>
              </a:rPr>
              <a:t> Елена </a:t>
            </a:r>
            <a:r>
              <a:rPr lang="ru-RU" sz="1700" b="1" dirty="0" smtClean="0">
                <a:latin typeface="Arial" pitchFamily="34" charset="0"/>
                <a:cs typeface="Arial" pitchFamily="34" charset="0"/>
              </a:rPr>
              <a:t>Евгеньевна,</a:t>
            </a:r>
          </a:p>
          <a:p>
            <a:pPr lvl="0">
              <a:lnSpc>
                <a:spcPct val="130000"/>
              </a:lnSpc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Директор МАУ «Управление 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общественных связей» </a:t>
            </a:r>
            <a:endParaRPr lang="ru-RU" sz="1700" dirty="0" smtClean="0"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30000"/>
              </a:lnSpc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г. 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Заречного Пензенской области </a:t>
            </a:r>
            <a:endParaRPr lang="ru-RU" sz="17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Тел. 8 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(841 2) 65- 24 -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31, 8 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(927) 289-51-17</a:t>
            </a: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sz="1700" dirty="0">
                <a:latin typeface="Arial" pitchFamily="34" charset="0"/>
                <a:cs typeface="Arial" pitchFamily="34" charset="0"/>
              </a:rPr>
              <a:t>e-mail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efilyanova@zarechny.zato.ru</a:t>
            </a:r>
            <a:endParaRPr lang="ru-RU" sz="1700" dirty="0">
              <a:latin typeface="Arial" pitchFamily="34" charset="0"/>
              <a:ea typeface="Calibri"/>
              <a:cs typeface="Arial" pitchFamily="34" charset="0"/>
            </a:endParaRPr>
          </a:p>
          <a:p>
            <a:pPr lvl="0">
              <a:lnSpc>
                <a:spcPct val="130000"/>
              </a:lnSpc>
            </a:pPr>
            <a:endParaRPr lang="ru-RU" sz="17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63888" y="4420410"/>
            <a:ext cx="5292080" cy="2472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ru-RU" sz="1700" b="1" dirty="0" err="1">
                <a:latin typeface="Arial" pitchFamily="34" charset="0"/>
                <a:cs typeface="Arial" pitchFamily="34" charset="0"/>
              </a:rPr>
              <a:t>Мусихина</a:t>
            </a:r>
            <a:r>
              <a:rPr lang="ru-RU" sz="1700" b="1" dirty="0">
                <a:latin typeface="Arial" pitchFamily="34" charset="0"/>
                <a:cs typeface="Arial" pitchFamily="34" charset="0"/>
              </a:rPr>
              <a:t> Ирина Владимировна,  </a:t>
            </a:r>
            <a:endParaRPr lang="ru-RU" sz="1700" b="1" dirty="0" smtClean="0"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30000"/>
              </a:lnSpc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Заместитель директора </a:t>
            </a:r>
          </a:p>
          <a:p>
            <a:pPr lvl="0">
              <a:lnSpc>
                <a:spcPct val="130000"/>
              </a:lnSpc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МАУ 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«Управление общественных связей» </a:t>
            </a:r>
            <a:endParaRPr lang="ru-RU" sz="1700" dirty="0" smtClean="0"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30000"/>
              </a:lnSpc>
            </a:pPr>
            <a:r>
              <a:rPr lang="ru-RU" sz="1700" dirty="0" smtClean="0">
                <a:latin typeface="Arial" pitchFamily="34" charset="0"/>
                <a:cs typeface="Arial" pitchFamily="34" charset="0"/>
              </a:rPr>
              <a:t>г. 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Заречного Пензенской 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области</a:t>
            </a: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ru-RU" sz="1700" dirty="0">
                <a:latin typeface="Arial" pitchFamily="34" charset="0"/>
                <a:cs typeface="Arial" pitchFamily="34" charset="0"/>
              </a:rPr>
              <a:t>Тел. 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8 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(841 2) 65- 24 -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26, 8 </a:t>
            </a:r>
            <a:r>
              <a:rPr lang="ru-RU" sz="1700" dirty="0">
                <a:latin typeface="Arial" pitchFamily="34" charset="0"/>
                <a:cs typeface="Arial" pitchFamily="34" charset="0"/>
              </a:rPr>
              <a:t>(937) 411-67-74</a:t>
            </a: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sz="1700" dirty="0">
                <a:latin typeface="Arial" pitchFamily="34" charset="0"/>
                <a:cs typeface="Arial" pitchFamily="34" charset="0"/>
              </a:rPr>
              <a:t>e-mail </a:t>
            </a:r>
            <a:r>
              <a:rPr lang="ru-RU" sz="1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trialog71@gmail.com</a:t>
            </a:r>
            <a:endParaRPr lang="ru-RU" sz="1700" dirty="0">
              <a:latin typeface="Arial" pitchFamily="34" charset="0"/>
              <a:ea typeface="Calibri"/>
              <a:cs typeface="Arial" pitchFamily="34" charset="0"/>
            </a:endParaRPr>
          </a:p>
          <a:p>
            <a:pPr lvl="0">
              <a:lnSpc>
                <a:spcPct val="130000"/>
              </a:lnSpc>
            </a:pPr>
            <a:endParaRPr lang="ru-RU" sz="1700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635896" y="4149080"/>
            <a:ext cx="4464495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826" t="30923" r="18575" b="18483"/>
          <a:stretch/>
        </p:blipFill>
        <p:spPr>
          <a:xfrm>
            <a:off x="751364" y="4447576"/>
            <a:ext cx="1990270" cy="1998000"/>
          </a:xfrm>
          <a:prstGeom prst="ellipse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914" b="21914"/>
          <a:stretch/>
        </p:blipFill>
        <p:spPr>
          <a:xfrm>
            <a:off x="725376" y="2182680"/>
            <a:ext cx="1998142" cy="1998142"/>
          </a:xfrm>
          <a:prstGeom prst="ellipse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999984" y="0"/>
            <a:ext cx="144016" cy="6893395"/>
          </a:xfrm>
          <a:prstGeom prst="rect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4528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196752"/>
            <a:ext cx="510370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4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ИСТОРИЯ ФЕСТИВАЛЯ</a:t>
            </a:r>
            <a:endParaRPr lang="ru-RU" sz="340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1888371"/>
            <a:ext cx="6480720" cy="4708981"/>
          </a:xfrm>
          <a:prstGeom prst="rect">
            <a:avLst/>
          </a:prstGeom>
          <a:noFill/>
        </p:spPr>
        <p:txBody>
          <a:bodyPr wrap="square" numCol="1" spcCol="720000" rtlCol="0">
            <a:spAutoFit/>
          </a:bodyPr>
          <a:lstStyle/>
          <a:p>
            <a:pPr indent="457200" algn="just"/>
            <a:r>
              <a:rPr lang="ru-RU" sz="2000" dirty="0"/>
              <a:t>В 2014 году в городе стихийно образовалось общественное движение горожан, озабоченных </a:t>
            </a:r>
            <a:r>
              <a:rPr lang="ru-RU" sz="2000" dirty="0" smtClean="0"/>
              <a:t>формированием </a:t>
            </a:r>
            <a:r>
              <a:rPr lang="ru-RU" sz="2000" dirty="0"/>
              <a:t>комфортной городской </a:t>
            </a:r>
            <a:r>
              <a:rPr lang="ru-RU" sz="2000" dirty="0" smtClean="0"/>
              <a:t>среды. Сформировавшийся </a:t>
            </a:r>
            <a:r>
              <a:rPr lang="ru-RU" sz="2000" dirty="0"/>
              <a:t>актив горожан был готов брать на себя организацию общегородских мероприятий экологической тематики,  решать вопросы взаимодействия представителей разных поколений горожан, нацеленных на улучшение городской среды</a:t>
            </a:r>
            <a:r>
              <a:rPr lang="ru-RU" sz="2000" dirty="0" smtClean="0"/>
              <a:t>. Так</a:t>
            </a:r>
            <a:r>
              <a:rPr lang="ru-RU" sz="2000" dirty="0"/>
              <a:t>, в сентября 2014 года, прошел первый  Фестиваль садов и цветов «Заречный в цвету». Этот фестиваль стал местом встречи не только любителей садов, цветов и эко-стиля жизни, а так же площадкой для самовыражения и обмена экологическим  опытом всех горожан. С 2014 года ежегодно фестиваль проводится в городе Заречном Пензенской области в первую субботу сентября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0579"/>
            <a:ext cx="2616638" cy="9042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839" t="12530" r="25645" b="8657"/>
          <a:stretch/>
        </p:blipFill>
        <p:spPr>
          <a:xfrm>
            <a:off x="6660232" y="4600215"/>
            <a:ext cx="2221200" cy="2230500"/>
          </a:xfrm>
          <a:prstGeom prst="rect">
            <a:avLst/>
          </a:prstGeom>
          <a:ln>
            <a:noFill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456" r="6344" b="3620"/>
          <a:stretch/>
        </p:blipFill>
        <p:spPr>
          <a:xfrm>
            <a:off x="6675758" y="2313748"/>
            <a:ext cx="2221200" cy="223050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998" t="-176" r="17336" b="176"/>
          <a:stretch/>
        </p:blipFill>
        <p:spPr>
          <a:xfrm>
            <a:off x="6675758" y="55672"/>
            <a:ext cx="2221200" cy="22212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999984" y="0"/>
            <a:ext cx="144016" cy="6893395"/>
          </a:xfrm>
          <a:prstGeom prst="rect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709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36" t="5810" r="20880" b="12652"/>
          <a:stretch/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3528" y="188640"/>
            <a:ext cx="8568952" cy="6466360"/>
          </a:xfrm>
          <a:prstGeom prst="rect">
            <a:avLst/>
          </a:prstGeom>
          <a:solidFill>
            <a:schemeClr val="accent1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0071" y="476672"/>
            <a:ext cx="8323636" cy="5928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9582" y="1729294"/>
            <a:ext cx="75248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cap="all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Цели и задачи практики</a:t>
            </a:r>
          </a:p>
          <a:p>
            <a:endParaRPr lang="ru-RU" sz="3600" cap="all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cap="all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Цель:</a:t>
            </a:r>
            <a:r>
              <a:rPr lang="ru-RU" sz="2000" cap="all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п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ознакомить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и сплотить жителей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города, заинтересованных 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в  создании комфортной городской среды </a:t>
            </a: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ru-RU" sz="2000" cap="all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Задачи: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Воспитание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экологической культуры и ответственного отношения к природе и окружающему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миру 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Популяризация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здорового образа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жизни  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Озеленение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и благоустройство городских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территорий 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itchFamily="34" charset="0"/>
              <a:buChar char="•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Сохранение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уникального культурного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наследия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71" y="587044"/>
            <a:ext cx="2616638" cy="90423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036496" y="-8011"/>
            <a:ext cx="144016" cy="6893395"/>
          </a:xfrm>
          <a:prstGeom prst="rect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9139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529" b="39435"/>
          <a:stretch/>
        </p:blipFill>
        <p:spPr>
          <a:xfrm>
            <a:off x="103267" y="2486551"/>
            <a:ext cx="8789213" cy="28146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48" y="230104"/>
            <a:ext cx="2616638" cy="9042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78500" y="359054"/>
            <a:ext cx="60900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cap="all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участники фестиваля</a:t>
            </a:r>
            <a:endParaRPr lang="ru-RU" sz="3400" cap="all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80528" y="1268760"/>
            <a:ext cx="910091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>
                <a:latin typeface="Arial" pitchFamily="34" charset="0"/>
                <a:cs typeface="Arial" pitchFamily="34" charset="0"/>
              </a:rPr>
              <a:t>На протяжении 4 лет, ежегодно в проекте принимают участие </a:t>
            </a:r>
            <a:r>
              <a:rPr lang="ru-RU" sz="2800" cap="all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более 6000 горожан и гостей города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802833" y="5384249"/>
            <a:ext cx="7441575" cy="1429127"/>
            <a:chOff x="7258641" y="4051914"/>
            <a:chExt cx="7441575" cy="1429127"/>
          </a:xfrm>
        </p:grpSpPr>
        <p:sp>
          <p:nvSpPr>
            <p:cNvPr id="8" name="TextBox 7"/>
            <p:cNvSpPr txBox="1"/>
            <p:nvPr/>
          </p:nvSpPr>
          <p:spPr>
            <a:xfrm>
              <a:off x="10038646" y="4834710"/>
              <a:ext cx="18505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cap="all" dirty="0" smtClean="0">
                  <a:latin typeface="Arial" pitchFamily="34" charset="0"/>
                  <a:cs typeface="Arial" pitchFamily="34" charset="0"/>
                </a:rPr>
                <a:t>Участников</a:t>
              </a:r>
              <a:endParaRPr lang="ru-RU" cap="all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58641" y="4051914"/>
              <a:ext cx="191590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b="1" dirty="0" smtClean="0">
                  <a:solidFill>
                    <a:schemeClr val="accent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5 000</a:t>
              </a:r>
              <a:endParaRPr lang="ru-RU" sz="5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374350" y="4834710"/>
              <a:ext cx="16587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cap="all" dirty="0" smtClean="0">
                  <a:latin typeface="Arial" pitchFamily="34" charset="0"/>
                  <a:cs typeface="Arial" pitchFamily="34" charset="0"/>
                </a:rPr>
                <a:t>Гостей </a:t>
              </a:r>
            </a:p>
            <a:p>
              <a:pPr algn="r"/>
              <a:r>
                <a:rPr lang="ru-RU" cap="all" dirty="0" smtClean="0">
                  <a:latin typeface="Arial" pitchFamily="34" charset="0"/>
                  <a:cs typeface="Arial" pitchFamily="34" charset="0"/>
                </a:rPr>
                <a:t>фестиваля</a:t>
              </a:r>
              <a:endParaRPr lang="ru-RU" cap="all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414910" y="4834710"/>
              <a:ext cx="2285306" cy="36933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ru-RU" cap="all" dirty="0" smtClean="0">
                  <a:latin typeface="Arial" pitchFamily="34" charset="0"/>
                  <a:cs typeface="Arial" pitchFamily="34" charset="0"/>
                </a:rPr>
                <a:t>Организаторов</a:t>
              </a:r>
              <a:endParaRPr lang="ru-RU" cap="all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452294" y="5376855"/>
            <a:ext cx="1915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1 000</a:t>
            </a:r>
            <a:endParaRPr lang="ru-RU" sz="54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52984" y="5397023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100</a:t>
            </a:r>
            <a:endParaRPr lang="ru-RU" sz="54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999984" y="0"/>
            <a:ext cx="144016" cy="6893395"/>
          </a:xfrm>
          <a:prstGeom prst="rect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6450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0579"/>
            <a:ext cx="2616638" cy="9042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6922" y="551747"/>
            <a:ext cx="61535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cap="all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Конкурсная программа</a:t>
            </a:r>
            <a:endParaRPr lang="ru-RU" sz="3400" cap="all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99984" y="0"/>
            <a:ext cx="144016" cy="6893395"/>
          </a:xfrm>
          <a:prstGeom prst="rect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06920" y="1700808"/>
            <a:ext cx="2708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PF Adamant Pro" pitchFamily="50" charset="0"/>
                <a:cs typeface="Arial" pitchFamily="34" charset="0"/>
              </a:rPr>
              <a:t>Конкурс для </a:t>
            </a:r>
          </a:p>
          <a:p>
            <a:pPr algn="ctr"/>
            <a:r>
              <a:rPr lang="ru-RU" cap="all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PF Adamant Pro" pitchFamily="50" charset="0"/>
                <a:cs typeface="Arial" pitchFamily="34" charset="0"/>
              </a:rPr>
              <a:t>Активных горожан </a:t>
            </a:r>
          </a:p>
          <a:p>
            <a:pPr algn="ctr"/>
            <a:r>
              <a:rPr lang="ru-RU" cap="all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PF Adamant Pro" pitchFamily="50" charset="0"/>
                <a:cs typeface="Arial" pitchFamily="34" charset="0"/>
              </a:rPr>
              <a:t>«</a:t>
            </a:r>
            <a:r>
              <a:rPr lang="ru-RU" cap="all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PF Adamant Pro" pitchFamily="50" charset="0"/>
                <a:cs typeface="Arial" pitchFamily="34" charset="0"/>
              </a:rPr>
              <a:t>Виват, балкон</a:t>
            </a:r>
            <a:r>
              <a:rPr lang="ru-RU" cap="all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PF Adamant Pro" pitchFamily="50" charset="0"/>
                <a:cs typeface="Arial" pitchFamily="34" charset="0"/>
              </a:rPr>
              <a:t>!»</a:t>
            </a:r>
          </a:p>
          <a:p>
            <a:pPr algn="ctr"/>
            <a:r>
              <a:rPr lang="ru-RU" dirty="0">
                <a:latin typeface="Arial" pitchFamily="34" charset="0"/>
                <a:ea typeface="PF Adamant Pro" pitchFamily="50" charset="0"/>
                <a:cs typeface="Arial" pitchFamily="34" charset="0"/>
              </a:rPr>
              <a:t>(</a:t>
            </a:r>
            <a:r>
              <a:rPr lang="ru-RU" dirty="0" smtClean="0">
                <a:latin typeface="Arial" pitchFamily="34" charset="0"/>
                <a:ea typeface="PF Adamant Pro" pitchFamily="50" charset="0"/>
                <a:cs typeface="Arial" pitchFamily="34" charset="0"/>
              </a:rPr>
              <a:t>вертикальное озеленение города</a:t>
            </a:r>
            <a:r>
              <a:rPr lang="ru-RU" dirty="0">
                <a:latin typeface="Arial" pitchFamily="34" charset="0"/>
                <a:ea typeface="PF Adamant Pro" pitchFamily="50" charset="0"/>
                <a:cs typeface="Arial" pitchFamily="34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10659" y="1713582"/>
            <a:ext cx="26574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cap="all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Конкурс детских </a:t>
            </a:r>
          </a:p>
          <a:p>
            <a:pPr algn="ctr"/>
            <a:r>
              <a:rPr lang="ru-RU" cap="all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мини-садов </a:t>
            </a:r>
          </a:p>
          <a:p>
            <a:pPr algn="ctr"/>
            <a:r>
              <a:rPr lang="ru-RU" cap="all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«Цветы жизни»</a:t>
            </a:r>
            <a:endParaRPr lang="ru-RU" cap="all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04567" y="1713582"/>
            <a:ext cx="2887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cap="all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конкурс </a:t>
            </a:r>
            <a:endParaRPr lang="ru-RU" cap="all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cap="all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для </a:t>
            </a:r>
            <a:r>
              <a:rPr lang="ru-RU" cap="all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команд </a:t>
            </a:r>
            <a:r>
              <a:rPr lang="ru-RU" cap="all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городов ЗАТО </a:t>
            </a:r>
            <a:r>
              <a:rPr lang="ru-RU" cap="all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«ЗАТО Зеленый»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474" r="33333" b="474"/>
          <a:stretch/>
        </p:blipFill>
        <p:spPr>
          <a:xfrm>
            <a:off x="2987824" y="3212976"/>
            <a:ext cx="2880000" cy="288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334" t="4378" r="24154" b="10853"/>
          <a:stretch/>
        </p:blipFill>
        <p:spPr>
          <a:xfrm>
            <a:off x="35496" y="3231670"/>
            <a:ext cx="2861306" cy="28613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764" r="19570"/>
          <a:stretch/>
        </p:blipFill>
        <p:spPr>
          <a:xfrm>
            <a:off x="5996974" y="3212976"/>
            <a:ext cx="2880758" cy="28794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6606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36" y="1412776"/>
            <a:ext cx="622124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ЭКСПОЗИЦИОННЫЕ МОДУЛИ И ТЕМАТИЧЕСКИЕ </a:t>
            </a:r>
          </a:p>
          <a:p>
            <a:r>
              <a:rPr lang="ru-RU" sz="3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ФОТОЗОНЫ</a:t>
            </a:r>
            <a:r>
              <a:rPr lang="ru-RU" sz="3400" cap="all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3" y="332656"/>
            <a:ext cx="2616638" cy="90423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999984" y="0"/>
            <a:ext cx="144016" cy="6893395"/>
          </a:xfrm>
          <a:prstGeom prst="rect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9" b="32999"/>
          <a:stretch/>
        </p:blipFill>
        <p:spPr>
          <a:xfrm>
            <a:off x="6055953" y="495308"/>
            <a:ext cx="2901600" cy="2901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850" t="10399" r="36283" b="10399"/>
          <a:stretch/>
        </p:blipFill>
        <p:spPr>
          <a:xfrm>
            <a:off x="3065532" y="3479728"/>
            <a:ext cx="2901600" cy="29016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670" r="16670"/>
          <a:stretch/>
        </p:blipFill>
        <p:spPr>
          <a:xfrm>
            <a:off x="6062888" y="3479728"/>
            <a:ext cx="2901600" cy="29016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098" t="3821" r="15939" b="10735"/>
          <a:stretch/>
        </p:blipFill>
        <p:spPr>
          <a:xfrm>
            <a:off x="74095" y="3479728"/>
            <a:ext cx="2901600" cy="2901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0032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115" t="4323" r="21581" b="12218"/>
          <a:stretch/>
        </p:blipFill>
        <p:spPr>
          <a:xfrm>
            <a:off x="6029552" y="620688"/>
            <a:ext cx="2884745" cy="28804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80" t="3651" r="31655" b="3908"/>
          <a:stretch/>
        </p:blipFill>
        <p:spPr>
          <a:xfrm>
            <a:off x="3085143" y="3625807"/>
            <a:ext cx="2855009" cy="28550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650" r="6650"/>
          <a:stretch/>
        </p:blipFill>
        <p:spPr>
          <a:xfrm>
            <a:off x="89248" y="3596071"/>
            <a:ext cx="2884745" cy="28847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0" y="77190"/>
            <a:ext cx="2616638" cy="90423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504" y="2012647"/>
            <a:ext cx="66415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Продажа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товаров от ведущих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студий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ландшафтного дизайна,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питомников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и флористических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салонов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301279"/>
            <a:ext cx="531773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00" cap="all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эко-</a:t>
            </a:r>
            <a:r>
              <a:rPr lang="ru-RU" sz="3400" cap="all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маркет</a:t>
            </a:r>
            <a:r>
              <a:rPr lang="ru-RU" sz="3400" cap="all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34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ФУД-КОРТ</a:t>
            </a:r>
            <a:endParaRPr lang="ru-RU" sz="3400" cap="all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99984" y="0"/>
            <a:ext cx="144016" cy="6893395"/>
          </a:xfrm>
          <a:prstGeom prst="rect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695" t="73" r="9719" b="15154"/>
          <a:stretch/>
        </p:blipFill>
        <p:spPr>
          <a:xfrm>
            <a:off x="6029552" y="3591328"/>
            <a:ext cx="2889488" cy="28894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9038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720" y="1340768"/>
            <a:ext cx="26671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cap="all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Ярмарка </a:t>
            </a:r>
          </a:p>
          <a:p>
            <a:r>
              <a:rPr lang="ru-RU" sz="2400" cap="all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изделий </a:t>
            </a:r>
          </a:p>
          <a:p>
            <a:r>
              <a:rPr lang="ru-RU" sz="2400" cap="all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Мастеров </a:t>
            </a:r>
          </a:p>
          <a:p>
            <a:r>
              <a:rPr lang="en-US" sz="2400" cap="all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Handmade</a:t>
            </a:r>
            <a:endParaRPr lang="ru-RU" sz="2400" cap="all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23" t="624" r="27411" b="-624"/>
          <a:stretch/>
        </p:blipFill>
        <p:spPr>
          <a:xfrm>
            <a:off x="2987824" y="620688"/>
            <a:ext cx="2880000" cy="288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889" r="5845"/>
          <a:stretch/>
        </p:blipFill>
        <p:spPr>
          <a:xfrm>
            <a:off x="5940152" y="620688"/>
            <a:ext cx="2880000" cy="288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0" y="77190"/>
            <a:ext cx="2616638" cy="90423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999984" y="0"/>
            <a:ext cx="144016" cy="6893395"/>
          </a:xfrm>
          <a:prstGeom prst="rect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456" t="-290" r="15844" b="290"/>
          <a:stretch/>
        </p:blipFill>
        <p:spPr>
          <a:xfrm>
            <a:off x="63696" y="3573336"/>
            <a:ext cx="2880000" cy="288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38339" y="4302622"/>
            <a:ext cx="32056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- по </a:t>
            </a:r>
            <a:r>
              <a:rPr lang="ru-RU" dirty="0">
                <a:latin typeface="Arial" pitchFamily="34" charset="0"/>
                <a:cs typeface="Arial" pitchFamily="34" charset="0"/>
              </a:rPr>
              <a:t>уходу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за цветущими и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декоративно-лиственными 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растениями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- по составлению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композиций и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букетов </a:t>
            </a:r>
            <a:r>
              <a:rPr lang="ru-RU" dirty="0">
                <a:latin typeface="Arial" pitchFamily="34" charset="0"/>
                <a:cs typeface="Arial" pitchFamily="34" charset="0"/>
              </a:rPr>
              <a:t>из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срезанных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цветов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334"/>
          <a:stretch/>
        </p:blipFill>
        <p:spPr>
          <a:xfrm>
            <a:off x="3059832" y="3573016"/>
            <a:ext cx="2860491" cy="286049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940152" y="3789040"/>
            <a:ext cx="2850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МАСТЕР-КЛАССЫ</a:t>
            </a:r>
            <a:endParaRPr lang="ru-RU" sz="2400" cap="all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067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394" r="17868" b="8343"/>
          <a:stretch/>
        </p:blipFill>
        <p:spPr>
          <a:xfrm>
            <a:off x="3060152" y="3717352"/>
            <a:ext cx="2880000" cy="288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591" r="18043" b="9450"/>
          <a:stretch/>
        </p:blipFill>
        <p:spPr>
          <a:xfrm>
            <a:off x="114240" y="3716396"/>
            <a:ext cx="2880000" cy="2880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504" y="1714163"/>
            <a:ext cx="523270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400" cap="all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народная Сцена </a:t>
            </a:r>
            <a:r>
              <a:rPr lang="ru-RU" sz="3400" cap="all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3400" cap="all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Сенофест</a:t>
            </a:r>
            <a:r>
              <a:rPr lang="ru-RU" sz="3400" cap="all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3400" cap="all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0" y="77190"/>
            <a:ext cx="2616638" cy="90423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999984" y="0"/>
            <a:ext cx="144016" cy="6893395"/>
          </a:xfrm>
          <a:prstGeom prst="rect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389" t="168" r="19939" b="14822"/>
          <a:stretch/>
        </p:blipFill>
        <p:spPr>
          <a:xfrm>
            <a:off x="5987925" y="620688"/>
            <a:ext cx="2880000" cy="28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968" r="20645" b="13105"/>
          <a:stretch/>
        </p:blipFill>
        <p:spPr>
          <a:xfrm>
            <a:off x="6012160" y="3697761"/>
            <a:ext cx="2880000" cy="28574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7278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1378</TotalTime>
  <Words>327</Words>
  <Application>Microsoft Office PowerPoint</Application>
  <PresentationFormat>Экран (4:3)</PresentationFormat>
  <Paragraphs>67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PF Adamant Pro</vt:lpstr>
      <vt:lpstr>Times New Roman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С. Изосимов</dc:creator>
  <cp:lastModifiedBy>imusihina</cp:lastModifiedBy>
  <cp:revision>86</cp:revision>
  <dcterms:created xsi:type="dcterms:W3CDTF">2018-06-27T12:32:49Z</dcterms:created>
  <dcterms:modified xsi:type="dcterms:W3CDTF">2018-07-12T13:07:29Z</dcterms:modified>
</cp:coreProperties>
</file>